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64"/>
  </p:notesMasterIdLst>
  <p:handoutMasterIdLst>
    <p:handoutMasterId r:id="rId65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0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0984" r:id="rId45"/>
    <p:sldId id="10985" r:id="rId46"/>
    <p:sldId id="10986" r:id="rId47"/>
    <p:sldId id="10987" r:id="rId48"/>
    <p:sldId id="10988" r:id="rId49"/>
    <p:sldId id="10989" r:id="rId50"/>
    <p:sldId id="10990" r:id="rId51"/>
    <p:sldId id="10991" r:id="rId52"/>
    <p:sldId id="10992" r:id="rId53"/>
    <p:sldId id="11015" r:id="rId54"/>
    <p:sldId id="10998" r:id="rId55"/>
    <p:sldId id="10993" r:id="rId56"/>
    <p:sldId id="10994" r:id="rId57"/>
    <p:sldId id="10995" r:id="rId58"/>
    <p:sldId id="10996" r:id="rId59"/>
    <p:sldId id="10997" r:id="rId60"/>
    <p:sldId id="11013" r:id="rId61"/>
    <p:sldId id="11014" r:id="rId62"/>
    <p:sldId id="39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6598" autoAdjust="0"/>
  </p:normalViewPr>
  <p:slideViewPr>
    <p:cSldViewPr snapToGrid="0">
      <p:cViewPr varScale="1">
        <p:scale>
          <a:sx n="122" d="100"/>
          <a:sy n="122" d="100"/>
        </p:scale>
        <p:origin x="3924" y="90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/>
            <a:t>Set of REST APIs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Set of REST APIs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</a:t>
            </a:r>
            <a:r>
              <a:rPr lang="en-US"/>
              <a:t>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Golden, Pastel</a:t>
            </a:r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 cat dancing on a rainbow”</a:t>
            </a:r>
          </a:p>
        </p:txBody>
      </p:sp>
      <p:pic>
        <p:nvPicPr>
          <p:cNvPr id="7172" name="Picture 4" descr="a cat dancing on a rainbow">
            <a:extLst>
              <a:ext uri="{FF2B5EF4-FFF2-40B4-BE49-F238E27FC236}">
                <a16:creationId xmlns:a16="http://schemas.microsoft.com/office/drawing/2014/main" id="{C4DE6BB9-B75B-0634-8253-C620DE511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408" y="2090570"/>
            <a:ext cx="4185184" cy="41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8194" name="Picture 2" descr="Result with art class specified">
            <a:extLst>
              <a:ext uri="{FF2B5EF4-FFF2-40B4-BE49-F238E27FC236}">
                <a16:creationId xmlns:a16="http://schemas.microsoft.com/office/drawing/2014/main" id="{32B002D4-C011-E360-3C0F-D3C3D362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888" y="1831484"/>
            <a:ext cx="3358649" cy="431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 with photo class specified">
            <a:extLst>
              <a:ext uri="{FF2B5EF4-FFF2-40B4-BE49-F238E27FC236}">
                <a16:creationId xmlns:a16="http://schemas.microsoft.com/office/drawing/2014/main" id="{AB061738-9578-66D8-0A30-6F6A3BCC4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57" y="1831484"/>
            <a:ext cx="3358649" cy="431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82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9218" name="Picture 2" descr="Result with golden">
            <a:extLst>
              <a:ext uri="{FF2B5EF4-FFF2-40B4-BE49-F238E27FC236}">
                <a16:creationId xmlns:a16="http://schemas.microsoft.com/office/drawing/2014/main" id="{0DB336C2-F63C-E4F3-74EA-0C8EAC25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18" y="1906343"/>
            <a:ext cx="3340349" cy="429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 with pastel_colors">
            <a:extLst>
              <a:ext uri="{FF2B5EF4-FFF2-40B4-BE49-F238E27FC236}">
                <a16:creationId xmlns:a16="http://schemas.microsoft.com/office/drawing/2014/main" id="{BC82B1D4-2124-E133-DAB3-70F0BA9DA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427" y="1906343"/>
            <a:ext cx="3340349" cy="429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of </a:t>
            </a:r>
            <a:r>
              <a:rPr lang="en-US" dirty="0" err="1"/>
              <a:t>openid,AdobeID,firefly_enterprise,firefly_api,ff_apis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B90E-80E6-4625-552B-6A32EA60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https://developer.adobe.com/firefly-services/docs/firefly-api/guides/api/image_generation/V3/</a:t>
            </a:r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- TBD</a:t>
            </a:r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TBD link to zip of developer code needed for labs,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we’ll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the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C819-D372-D231-A67A-49038498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93B52-FF5B-C379-086A-3F1F4B0786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Waiting on this – may change</a:t>
            </a:r>
          </a:p>
        </p:txBody>
      </p:sp>
    </p:spTree>
    <p:extLst>
      <p:ext uri="{BB962C8B-B14F-4D97-AF65-F5344CB8AC3E}">
        <p14:creationId xmlns:p14="http://schemas.microsoft.com/office/powerpoint/2010/main" val="2500354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4135560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6087</TotalTime>
  <Words>1991</Words>
  <Application>Microsoft Office PowerPoint</Application>
  <PresentationFormat>Widescreen</PresentationFormat>
  <Paragraphs>268</Paragraphs>
  <Slides>59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API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4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Raymond Camden</cp:lastModifiedBy>
  <cp:revision>37</cp:revision>
  <dcterms:created xsi:type="dcterms:W3CDTF">2020-03-17T17:00:03Z</dcterms:created>
  <dcterms:modified xsi:type="dcterms:W3CDTF">2024-06-27T16:21:23Z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